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1"/>
    <a:srgbClr val="F47376"/>
    <a:srgbClr val="2D8537"/>
    <a:srgbClr val="71757D"/>
    <a:srgbClr val="DAAE88"/>
    <a:srgbClr val="C5B6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603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1501" y="4267178"/>
            <a:ext cx="5339012" cy="267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961501" y="4267178"/>
            <a:ext cx="5339012" cy="26794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29480" y="1900801"/>
            <a:ext cx="7360918" cy="189216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6193" y="2057803"/>
            <a:ext cx="8213945" cy="406201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60484" y="509638"/>
            <a:ext cx="5619073" cy="12111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2" y="932442"/>
            <a:ext cx="8213945" cy="4116201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6547" y="5211470"/>
            <a:ext cx="8213629" cy="83332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193" y="932442"/>
            <a:ext cx="8213945" cy="511235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BD2D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BD2D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12:31-33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Magnetic Cross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Now judgment is upon this world; now the ruler of this world will be cast out. </a:t>
            </a:r>
            <a:r>
              <a:rPr lang="en-US" sz="1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And I, if I am lifted up from the earth, will draw all men to Myself.” </a:t>
            </a:r>
            <a:r>
              <a:rPr lang="en-US" sz="1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But He was saying this to indicate the kind of death by which He was to die.</a:t>
            </a:r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12 : 31 - 33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demonstrates His own love toward us, in that while we were yet sinners, Christ died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us.</a:t>
            </a:r>
          </a:p>
          <a:p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5 : 8</a:t>
            </a:r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Has the Magnetism of Love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5531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My commandment, that you love one another, just as I have loved you. </a:t>
            </a:r>
            <a:r>
              <a:rPr lang="en-US" sz="1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Greater love has no one than this, that one lay down his life for his friends. </a:t>
            </a:r>
            <a:r>
              <a:rPr lang="en-US" sz="14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are My friends if you do what I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</a:t>
            </a:r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 smtClean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15 : 12 - 14</a:t>
            </a:r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Has the Magnetism of Love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295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“Indeed</a:t>
            </a:r>
            <a:r>
              <a:rPr lang="en-US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there is not a righteous man on earth who continually does good and who never </a:t>
            </a:r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sins.</a:t>
            </a:r>
          </a:p>
          <a:p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Ecclesiastes 7 : 20</a:t>
            </a:r>
            <a:endParaRPr lang="en-US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Has the Magnetism of Forgiveness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6305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greatest goal that anyone can have is the goal of victory over sin.</a:t>
            </a:r>
            <a:endParaRPr lang="en-US" sz="4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Cross Has the Magnetism of Victory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918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way of the cross may not be easy but it is the way home.</a:t>
            </a:r>
            <a:endParaRPr lang="en-US" sz="36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Magnetic Cross</a:t>
            </a:r>
            <a:endParaRPr lang="en-US" sz="5400" b="1" dirty="0">
              <a:ln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2913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141</TotalTime>
  <Words>180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Adelle-Regular</vt:lpstr>
      <vt:lpstr>Apple Chancery</vt:lpstr>
      <vt:lpstr>Arial</vt:lpstr>
      <vt:lpstr>Georgia</vt:lpstr>
      <vt:lpstr>Default</vt:lpstr>
      <vt:lpstr>The Magnetic Cross</vt:lpstr>
      <vt:lpstr>John 12 : 31 - 33</vt:lpstr>
      <vt:lpstr>The Cross Has the Magnetism of Love</vt:lpstr>
      <vt:lpstr>The Cross Has the Magnetism of Love</vt:lpstr>
      <vt:lpstr>The Cross Has the Magnetism of Forgiveness</vt:lpstr>
      <vt:lpstr>The Cross Has the Magnetism of Victory</vt:lpstr>
      <vt:lpstr>The Magnetic Cross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Terry Patrick</cp:lastModifiedBy>
  <cp:revision>47</cp:revision>
  <dcterms:created xsi:type="dcterms:W3CDTF">2014-03-26T14:03:34Z</dcterms:created>
  <dcterms:modified xsi:type="dcterms:W3CDTF">2019-01-03T22:18:15Z</dcterms:modified>
</cp:coreProperties>
</file>